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43"/>
    <p:restoredTop sz="94700"/>
  </p:normalViewPr>
  <p:slideViewPr>
    <p:cSldViewPr snapToGrid="0">
      <p:cViewPr varScale="1">
        <p:scale>
          <a:sx n="106" d="100"/>
          <a:sy n="106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44D93-BA32-6441-AF8F-B87B4DECB02B}" type="datetimeFigureOut">
              <a:rPr lang="da-DK" smtClean="0"/>
              <a:t>22.08.2023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A20C2-9E64-C046-8398-E2D5F9C2863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2891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A20C2-9E64-C046-8398-E2D5F9C28632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161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92EAF2-8E88-F7AD-650C-F06C0FE8B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64D6859-78B8-A1CF-8471-D06E30B45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06E2D66-776F-5AAF-4B51-E02020400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0349-3227-8445-BEBC-AD9BCD7CE9B1}" type="datetimeFigureOut">
              <a:rPr lang="da-DK" smtClean="0"/>
              <a:t>22.08.2023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892130-879E-60C7-832A-25DD6A2C5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38ABD01-EE22-EF25-3918-8FAAF80DD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FE39D-A8B8-1444-9B6F-C6EB3EF20D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301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E23642-8B17-B034-CA3D-226EBE377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891262B-91B8-946F-6EA5-F7904AE6B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1940C14-5131-231F-1243-C2F4CA686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0349-3227-8445-BEBC-AD9BCD7CE9B1}" type="datetimeFigureOut">
              <a:rPr lang="da-DK" smtClean="0"/>
              <a:t>22.08.2023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201B8D2-3D3B-074D-133B-90636337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6B9028-35AD-95C9-E71A-93354F8F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FE39D-A8B8-1444-9B6F-C6EB3EF20D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7859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2CAA1DC8-6B9C-B3AE-A2A2-C213371F18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C12823A-83B2-6D8A-5761-7F4F9FDEA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47972B4-63A9-5948-1263-772F0B0AE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0349-3227-8445-BEBC-AD9BCD7CE9B1}" type="datetimeFigureOut">
              <a:rPr lang="da-DK" smtClean="0"/>
              <a:t>22.08.2023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1EF97A5-B32B-A5AA-6FC9-DA5AE898B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C0CD8A5-D6C0-9D05-8E46-4D9D80986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FE39D-A8B8-1444-9B6F-C6EB3EF20D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13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81A930-E617-4F7E-AE81-1F7BCC797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BC77A78-B0C4-7363-934C-76CB42443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84C53C1-78D4-CA31-C3BC-B83890B8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0349-3227-8445-BEBC-AD9BCD7CE9B1}" type="datetimeFigureOut">
              <a:rPr lang="da-DK" smtClean="0"/>
              <a:t>22.08.2023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7D18AB3-EBEA-9088-D755-69B2A2DDE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3A622C-A71B-8D1B-105B-7C80A00F6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FE39D-A8B8-1444-9B6F-C6EB3EF20D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7684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937BE-0A7E-99A7-6A69-C3B646DB8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DA662F7-9ECE-9466-1A0B-3D633C7C3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8F6B941-3521-DCF6-E277-9C656523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0349-3227-8445-BEBC-AD9BCD7CE9B1}" type="datetimeFigureOut">
              <a:rPr lang="da-DK" smtClean="0"/>
              <a:t>22.08.2023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3B770F3-1D10-8908-594B-A3DA7CA2C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EDF7232-ADD9-FA93-7D4A-E242808B5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FE39D-A8B8-1444-9B6F-C6EB3EF20D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4113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3273AB-E787-F84D-A7CB-4FC677E4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7F0E62-315B-A7EA-F625-73A5C66909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E769479-1315-2F3E-64BF-595598EC5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8F3B26B-ECC4-385B-BC37-DD5EAF58E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0349-3227-8445-BEBC-AD9BCD7CE9B1}" type="datetimeFigureOut">
              <a:rPr lang="da-DK" smtClean="0"/>
              <a:t>22.08.2023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4EF985E-8F5C-4DFB-5FA8-2DEEC285C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5519F94-58A8-8E07-DE82-78C0EF101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FE39D-A8B8-1444-9B6F-C6EB3EF20D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0171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AF0872-16A4-4814-471E-4A1E6B07C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82F5E65-9915-54A3-B992-B19CB27FE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72C66FA-4D8C-CC48-03E4-B4F029860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F0BE28D-27F8-3CD2-4646-A7919BEA0D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D56D093B-AA41-92B3-9963-269CBBC121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5BB57160-2C0D-5D4A-D6E8-92EFB18DE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0349-3227-8445-BEBC-AD9BCD7CE9B1}" type="datetimeFigureOut">
              <a:rPr lang="da-DK" smtClean="0"/>
              <a:t>22.08.2023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165F9857-3F69-CD1C-BDA0-2944E8DE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F9D8C854-CA18-0C97-90B4-49032285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FE39D-A8B8-1444-9B6F-C6EB3EF20D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4568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F367CB-5E8A-486A-7666-01D474234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0633D66-7624-DDCD-A336-A1E9521B6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0349-3227-8445-BEBC-AD9BCD7CE9B1}" type="datetimeFigureOut">
              <a:rPr lang="da-DK" smtClean="0"/>
              <a:t>22.08.2023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F77F946-32D3-5669-FA26-3DBF3860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D26EA74-3BFD-F4CA-43F7-B02CCD89F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FE39D-A8B8-1444-9B6F-C6EB3EF20D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1788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9FEEC5F-6A99-C660-F6C2-2CEA84A5B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0349-3227-8445-BEBC-AD9BCD7CE9B1}" type="datetimeFigureOut">
              <a:rPr lang="da-DK" smtClean="0"/>
              <a:t>22.08.2023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3A3602E-F541-1EFE-1B36-AB1F558A2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BDDE0E7-C68F-5BCD-3B1F-D423A148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FE39D-A8B8-1444-9B6F-C6EB3EF20D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2998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F70D53-DD08-1896-07D8-52FFAE5A2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4F91FCF-DEB0-D686-DF08-FCD046B58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7B45664-E64C-BFC6-0234-407C6C015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178A3A-54ED-D027-D47C-14FB035B6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0349-3227-8445-BEBC-AD9BCD7CE9B1}" type="datetimeFigureOut">
              <a:rPr lang="da-DK" smtClean="0"/>
              <a:t>22.08.2023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CA49AD3-8FED-8F8E-C2B1-7667CDF2E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B7CF8B8-A318-439E-57C1-A9524397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FE39D-A8B8-1444-9B6F-C6EB3EF20D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212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DD9F72-0BAF-F0AB-778B-389546966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23E9304-EE56-4606-21E8-685B3BF337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B5C45AB-AF33-C208-B9F5-F96773EC2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3BCCE52-F57B-813E-4D63-949B8761C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0349-3227-8445-BEBC-AD9BCD7CE9B1}" type="datetimeFigureOut">
              <a:rPr lang="da-DK" smtClean="0"/>
              <a:t>22.08.2023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035CE81-5914-D5B6-96CF-A04B088C0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A9B2B5C-2831-47C0-F500-01BCF8FCB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FE39D-A8B8-1444-9B6F-C6EB3EF20D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569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02905D3-5BBE-6F5F-B0D3-122013A4F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1515A77-38EB-33B2-29B6-19DABDB49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75A02D1-AA0F-3414-D579-FE9F3A3D0A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E0349-3227-8445-BEBC-AD9BCD7CE9B1}" type="datetimeFigureOut">
              <a:rPr lang="da-DK" smtClean="0"/>
              <a:t>22.08.2023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C222E7E-2498-D3AF-E837-E7001A8D9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23ADD17-B106-000A-4617-42B3A8A48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FE39D-A8B8-1444-9B6F-C6EB3EF20D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2710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pp.smartevaluering.dk/survey/ED5A5974-C9D5-4138-BE61-ABBE5A83A312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855A7-13EF-581E-78C6-8E0952150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746" y="-205652"/>
            <a:ext cx="10856496" cy="1130968"/>
          </a:xfrm>
        </p:spPr>
        <p:txBody>
          <a:bodyPr>
            <a:noAutofit/>
          </a:bodyPr>
          <a:lstStyle/>
          <a:p>
            <a:r>
              <a:rPr lang="da-DK" dirty="0">
                <a:solidFill>
                  <a:schemeClr val="accent1">
                    <a:lumMod val="75000"/>
                  </a:schemeClr>
                </a:solidFill>
              </a:rPr>
              <a:t>KØBENHAVNS IDRÆTSEFTERSKOLE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6FAB58D-0C32-8215-D079-0EBC98ED9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776943"/>
            <a:ext cx="12187989" cy="420624"/>
          </a:xfrm>
        </p:spPr>
        <p:txBody>
          <a:bodyPr>
            <a:normAutofit fontScale="92500" lnSpcReduction="10000"/>
          </a:bodyPr>
          <a:lstStyle/>
          <a:p>
            <a:r>
              <a:rPr lang="da-DK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Besøg os på efterskolernes dag d. 24. september kl. 13:00-17:00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754DAF2-0C19-1B10-3A95-5A11FED521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869" b="-1"/>
          <a:stretch/>
        </p:blipFill>
        <p:spPr>
          <a:xfrm>
            <a:off x="3045805" y="4003669"/>
            <a:ext cx="2663163" cy="2120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9E1D0D71-E2CB-171D-AAAB-0BC788EC7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11" y="3990939"/>
            <a:ext cx="2632191" cy="2120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ADDA8C03-988F-9161-FBDB-B2686926A162}"/>
              </a:ext>
            </a:extLst>
          </p:cNvPr>
          <p:cNvSpPr txBox="1"/>
          <p:nvPr/>
        </p:nvSpPr>
        <p:spPr>
          <a:xfrm>
            <a:off x="1150635" y="6019012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>
                <a:solidFill>
                  <a:schemeClr val="accent1">
                    <a:lumMod val="75000"/>
                  </a:schemeClr>
                </a:solidFill>
              </a:rPr>
              <a:t>Håndbold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0F77DF54-1627-A12C-4506-570294C91639}"/>
              </a:ext>
            </a:extLst>
          </p:cNvPr>
          <p:cNvSpPr txBox="1"/>
          <p:nvPr/>
        </p:nvSpPr>
        <p:spPr>
          <a:xfrm>
            <a:off x="3920917" y="6019012"/>
            <a:ext cx="778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>
                <a:solidFill>
                  <a:schemeClr val="accent1">
                    <a:lumMod val="75000"/>
                  </a:schemeClr>
                </a:solidFill>
              </a:rPr>
              <a:t>Fodbold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13756547-8337-F783-7067-CFF8D3E58F9A}"/>
              </a:ext>
            </a:extLst>
          </p:cNvPr>
          <p:cNvSpPr txBox="1"/>
          <p:nvPr/>
        </p:nvSpPr>
        <p:spPr>
          <a:xfrm>
            <a:off x="7200866" y="6019012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>
                <a:solidFill>
                  <a:schemeClr val="accent1">
                    <a:lumMod val="75000"/>
                  </a:schemeClr>
                </a:solidFill>
              </a:rPr>
              <a:t>Dans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B355040D-2AA1-BFC8-6E92-AFDD59CC9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867" y="1176446"/>
            <a:ext cx="2914252" cy="2418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052E9AEC-E0B3-35B4-1F2A-D085266BA5C0}"/>
              </a:ext>
            </a:extLst>
          </p:cNvPr>
          <p:cNvSpPr txBox="1"/>
          <p:nvPr/>
        </p:nvSpPr>
        <p:spPr>
          <a:xfrm>
            <a:off x="158808" y="1214206"/>
            <a:ext cx="39023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a-DK" dirty="0"/>
              <a:t>Københavns Idrætsefterskole ligger i Valby og er grundlagt af de tre klubber: Fremad Valby, Frem og Ajax København. </a:t>
            </a:r>
          </a:p>
          <a:p>
            <a:pPr algn="just"/>
            <a:r>
              <a:rPr lang="da-DK" dirty="0"/>
              <a:t>Skolen er en del af Valby Idrætspark med helt optimale rammer for en aktiv livsstil. </a:t>
            </a:r>
          </a:p>
          <a:p>
            <a:pPr algn="just"/>
            <a:r>
              <a:rPr lang="da-DK" dirty="0"/>
              <a:t>Vi tilbyder topprofessionel træning i dans, fodbold, håndbold og basket med engagerede og dygtige undervisere.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0B3213DE-C7E4-6B7F-D6FA-40141DA79DEA}"/>
              </a:ext>
            </a:extLst>
          </p:cNvPr>
          <p:cNvSpPr txBox="1"/>
          <p:nvPr/>
        </p:nvSpPr>
        <p:spPr>
          <a:xfrm>
            <a:off x="8126825" y="1377597"/>
            <a:ext cx="39063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Glæd dig til linjetur, efterskolekampe, fællessang, aftenhygge, motiverende undervisning og venskaber for livet. Vi præsenterer dig for </a:t>
            </a:r>
            <a:r>
              <a:rPr lang="da-DK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varieret og ernæringsmæssig korrekt kost</a:t>
            </a: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. På KIES kan du glæde dig til faglig, social og sportslig udvikling.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29C8EC67-46C7-C05A-2CA0-9B4596BB22D4}"/>
              </a:ext>
            </a:extLst>
          </p:cNvPr>
          <p:cNvSpPr txBox="1"/>
          <p:nvPr/>
        </p:nvSpPr>
        <p:spPr>
          <a:xfrm>
            <a:off x="2251885" y="6407083"/>
            <a:ext cx="8526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600" dirty="0">
                <a:latin typeface="Calibri" panose="020F0502020204030204" pitchFamily="34" charset="0"/>
                <a:cs typeface="Calibri" panose="020F0502020204030204" pitchFamily="34" charset="0"/>
              </a:rPr>
              <a:t>Tilmeldingslink: </a:t>
            </a:r>
            <a:r>
              <a:rPr lang="da-DK" sz="16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https://app.smartevaluering.dk/survey/ED5A5974-C9D5-4138-BE61-ABBE5A83A312</a:t>
            </a:r>
            <a:r>
              <a:rPr lang="da-DK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4" name="Billede 13" descr="Et billede, der indeholder person, sport, atletik, poserer&#10;&#10;Automatisk genereret beskrivelse">
            <a:extLst>
              <a:ext uri="{FF2B5EF4-FFF2-40B4-BE49-F238E27FC236}">
                <a16:creationId xmlns:a16="http://schemas.microsoft.com/office/drawing/2014/main" id="{C86D060E-6404-8CFF-3734-36F3A94F3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1745" y="3990938"/>
            <a:ext cx="3025529" cy="2120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Billede 9" descr="Et billede, der indeholder sport, person, sportsgren, tøj&#10;&#10;Automatisk genereret beskrivelse">
            <a:extLst>
              <a:ext uri="{FF2B5EF4-FFF2-40B4-BE49-F238E27FC236}">
                <a16:creationId xmlns:a16="http://schemas.microsoft.com/office/drawing/2014/main" id="{C6C47187-D2FD-F490-10B6-7CE5996D0C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0051" y="3990939"/>
            <a:ext cx="2905737" cy="204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12666CA0-A5A5-D7A4-2280-5973F0CE05A1}"/>
              </a:ext>
            </a:extLst>
          </p:cNvPr>
          <p:cNvSpPr txBox="1"/>
          <p:nvPr/>
        </p:nvSpPr>
        <p:spPr>
          <a:xfrm>
            <a:off x="10179446" y="5967342"/>
            <a:ext cx="66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>
                <a:solidFill>
                  <a:schemeClr val="accent1">
                    <a:lumMod val="75000"/>
                  </a:schemeClr>
                </a:solidFill>
              </a:rPr>
              <a:t>Basket</a:t>
            </a:r>
          </a:p>
        </p:txBody>
      </p:sp>
    </p:spTree>
    <p:extLst>
      <p:ext uri="{BB962C8B-B14F-4D97-AF65-F5344CB8AC3E}">
        <p14:creationId xmlns:p14="http://schemas.microsoft.com/office/powerpoint/2010/main" val="4067808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9817B5-52BE-D49F-3717-A6D9C0877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Program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D01A833-9211-4C58-D7C0-96ECC361C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11663" cy="4351338"/>
          </a:xfrm>
        </p:spPr>
        <p:txBody>
          <a:bodyPr>
            <a:normAutofit fontScale="92500" lnSpcReduction="20000"/>
          </a:bodyPr>
          <a:lstStyle/>
          <a:p>
            <a:r>
              <a:rPr lang="da-DK" dirty="0"/>
              <a:t>13:00</a:t>
            </a:r>
          </a:p>
          <a:p>
            <a:pPr lvl="1"/>
            <a:r>
              <a:rPr lang="da-DK" dirty="0"/>
              <a:t>Fælles introduktion v. forstander Mathias Berg i foredragssalen</a:t>
            </a:r>
          </a:p>
          <a:p>
            <a:r>
              <a:rPr lang="da-DK" dirty="0"/>
              <a:t>13:15</a:t>
            </a:r>
          </a:p>
          <a:p>
            <a:pPr lvl="1"/>
            <a:r>
              <a:rPr lang="da-DK" dirty="0"/>
              <a:t>Introduktion på linjerne</a:t>
            </a:r>
          </a:p>
          <a:p>
            <a:pPr lvl="2"/>
            <a:r>
              <a:rPr lang="da-DK" dirty="0"/>
              <a:t>Fodbold (Foredragssalen)</a:t>
            </a:r>
          </a:p>
          <a:p>
            <a:pPr lvl="2"/>
            <a:r>
              <a:rPr lang="da-DK" dirty="0"/>
              <a:t>Håndbold (Klasselokale 10A)</a:t>
            </a:r>
          </a:p>
          <a:p>
            <a:pPr lvl="2"/>
            <a:r>
              <a:rPr lang="da-DK" dirty="0"/>
              <a:t>Dans (Dansesalen)</a:t>
            </a:r>
          </a:p>
          <a:p>
            <a:pPr lvl="2"/>
            <a:r>
              <a:rPr lang="da-DK" dirty="0"/>
              <a:t>Basket (Klasselokale 10D)</a:t>
            </a:r>
          </a:p>
          <a:p>
            <a:r>
              <a:rPr lang="da-DK" dirty="0"/>
              <a:t>14:00</a:t>
            </a:r>
          </a:p>
          <a:p>
            <a:pPr lvl="1"/>
            <a:r>
              <a:rPr lang="da-DK" dirty="0"/>
              <a:t>Rundvisning m. elever</a:t>
            </a:r>
          </a:p>
          <a:p>
            <a:r>
              <a:rPr lang="da-DK" dirty="0"/>
              <a:t>14:30</a:t>
            </a:r>
          </a:p>
          <a:p>
            <a:pPr lvl="1"/>
            <a:r>
              <a:rPr lang="da-DK" dirty="0"/>
              <a:t>Mulighed for snak med linjetrænere i spisesalen</a:t>
            </a:r>
          </a:p>
          <a:p>
            <a:pPr lvl="1"/>
            <a:endParaRPr lang="da-DK" dirty="0"/>
          </a:p>
          <a:p>
            <a:pPr lvl="1"/>
            <a:endParaRPr lang="da-DK" dirty="0"/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913AFB1F-EA1C-870A-E34F-A47E13FA3D5C}"/>
              </a:ext>
            </a:extLst>
          </p:cNvPr>
          <p:cNvSpPr txBox="1">
            <a:spLocks/>
          </p:cNvSpPr>
          <p:nvPr/>
        </p:nvSpPr>
        <p:spPr>
          <a:xfrm>
            <a:off x="6554244" y="1825625"/>
            <a:ext cx="53830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15:00</a:t>
            </a:r>
          </a:p>
          <a:p>
            <a:pPr lvl="1"/>
            <a:r>
              <a:rPr lang="da-DK" dirty="0"/>
              <a:t>Fælles introduktion v. forstander Mathias Berg i foredragssalen</a:t>
            </a:r>
          </a:p>
          <a:p>
            <a:r>
              <a:rPr lang="da-DK" dirty="0"/>
              <a:t>15:15</a:t>
            </a:r>
          </a:p>
          <a:p>
            <a:pPr lvl="1"/>
            <a:r>
              <a:rPr lang="da-DK" dirty="0"/>
              <a:t>Introduktion på linjerne</a:t>
            </a:r>
          </a:p>
          <a:p>
            <a:pPr lvl="2"/>
            <a:r>
              <a:rPr lang="da-DK" dirty="0"/>
              <a:t>Fodbold (Foredragssalen)</a:t>
            </a:r>
          </a:p>
          <a:p>
            <a:pPr lvl="2"/>
            <a:r>
              <a:rPr lang="da-DK" dirty="0"/>
              <a:t>Håndbold (Klasselokale 10A)</a:t>
            </a:r>
          </a:p>
          <a:p>
            <a:pPr lvl="2"/>
            <a:r>
              <a:rPr lang="da-DK" dirty="0"/>
              <a:t>Dans (Dansesalen)</a:t>
            </a:r>
          </a:p>
          <a:p>
            <a:pPr lvl="2"/>
            <a:r>
              <a:rPr lang="da-DK" dirty="0"/>
              <a:t>Basket (Klasselokale 10D)</a:t>
            </a:r>
          </a:p>
          <a:p>
            <a:r>
              <a:rPr lang="da-DK" dirty="0"/>
              <a:t>16:00</a:t>
            </a:r>
          </a:p>
          <a:p>
            <a:pPr lvl="1"/>
            <a:r>
              <a:rPr lang="da-DK" dirty="0"/>
              <a:t>Rundvisning m. elever</a:t>
            </a:r>
          </a:p>
          <a:p>
            <a:r>
              <a:rPr lang="da-DK" dirty="0"/>
              <a:t>16:30</a:t>
            </a:r>
          </a:p>
          <a:p>
            <a:pPr lvl="1"/>
            <a:r>
              <a:rPr lang="da-DK" dirty="0"/>
              <a:t>Mulighed for snak med linjetrænere i spisesalen</a:t>
            </a:r>
          </a:p>
        </p:txBody>
      </p:sp>
    </p:spTree>
    <p:extLst>
      <p:ext uri="{BB962C8B-B14F-4D97-AF65-F5344CB8AC3E}">
        <p14:creationId xmlns:p14="http://schemas.microsoft.com/office/powerpoint/2010/main" val="2490269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1442</TotalTime>
  <Words>221</Words>
  <Application>Microsoft Macintosh PowerPoint</Application>
  <PresentationFormat>Widescreen</PresentationFormat>
  <Paragraphs>37</Paragraphs>
  <Slides>2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Office-tema</vt:lpstr>
      <vt:lpstr>KØBENHAVNS IDRÆTSEFTERSKOLE</vt:lpstr>
      <vt:lpstr>Program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KØBENHAVNS IDRÆTSEFTERSKOLE</dc:title>
  <dc:creator>Nicolai Worsøe</dc:creator>
  <cp:lastModifiedBy>Nicolai Worsøe</cp:lastModifiedBy>
  <cp:revision>4</cp:revision>
  <dcterms:created xsi:type="dcterms:W3CDTF">2022-08-12T07:59:59Z</dcterms:created>
  <dcterms:modified xsi:type="dcterms:W3CDTF">2023-08-22T10:45:50Z</dcterms:modified>
</cp:coreProperties>
</file>